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6" r:id="rId2"/>
    <p:sldId id="263" r:id="rId3"/>
    <p:sldId id="257" r:id="rId4"/>
    <p:sldId id="258" r:id="rId5"/>
    <p:sldId id="259" r:id="rId6"/>
    <p:sldId id="260" r:id="rId7"/>
    <p:sldId id="262" r:id="rId8"/>
    <p:sldId id="261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DB2"/>
    <a:srgbClr val="00D5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98"/>
    <p:restoredTop sz="94656"/>
  </p:normalViewPr>
  <p:slideViewPr>
    <p:cSldViewPr snapToGrid="0" snapToObjects="1">
      <p:cViewPr varScale="1">
        <p:scale>
          <a:sx n="99" d="100"/>
          <a:sy n="99" d="100"/>
        </p:scale>
        <p:origin x="184" y="3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0E23-DCF8-CD41-8DB0-677212A3D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AF24D-FC7A-AC41-BE2D-8E6F6F8D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201CD-58F5-0742-AADB-CFA5BDC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FF211-DA80-114E-94F1-ECBDC0C1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ECB65-2BB5-B345-9843-7DAB5DA2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4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A282-BF81-FE44-854E-5419F7AC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B3D47-46B9-E14C-903C-234C5303A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BD520-0680-624F-A7BA-BEE75483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D2DF0-AC5D-BD40-B603-B02E2D4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5CCED-ED30-F046-826F-15375238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4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E97B2-5EFD-794B-BC4B-0963C7B6F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A5FDB-E82E-894F-B1C3-051FDDF85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0E584-ACF9-764C-A530-3BF4B3A7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F092-62FC-0D4B-866B-78FC8F29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9D83-93B5-F343-81E1-21B42ED8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DBD0-6F47-F14E-83BC-00C22727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DFBE0-FEC9-6F42-BCDC-31909DE02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7F4E-B0E9-DF47-BA03-5A753CC1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E403-8F8E-3246-B53D-86029DC96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68759-722A-E144-AA32-74A4E91C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6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6435-2AB1-1945-B802-88B6A95B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B6BB1-26E1-6446-A7DC-4B0A37DCF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977A0-280A-A446-8BCC-622DB32B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2C2B4-3476-8E4C-9995-83194C46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732F1-ABF1-2644-BA93-6434CCC7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4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E3E-0355-AB4F-8B0E-55D6487C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08993-8EC9-6745-ADBB-71AEF9A7E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4E43C-C650-5C4F-891D-28F9D0B2E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76C78-49B7-434D-90BA-199B592D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1A0F4-FFF2-5A4E-B9A1-7A858323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CFD5A-93A6-BE46-93CE-38A0D803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1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B000-8938-E142-8996-380C11FA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F44EF-6845-6342-8008-BB2C7E1DA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1039D-EDBE-2148-8B57-2070018C9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60E00-5800-884A-9640-9C55B79EF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93089-8D34-B847-AAC9-074517153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951C1-5DC6-DB4F-97CD-26593F3C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AA449-4F3B-8045-8431-8665D3FA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D19B7-C928-244A-8356-149EC741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0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BEAE-404E-EC4B-A797-30ECBEF8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7EAF51-AB0A-D547-92EB-B50289B2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8C95A-1D14-4D4F-B170-185D57ED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1C8E8-8B37-DB43-B17F-A38F1A61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FFEC4-02C2-AD46-AA60-AAA5243E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818405-8F3D-B54C-9E71-065D963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FE7D8-B8D5-184C-8FE3-B3BEE5BE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71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12EA-E300-FB47-B50E-96976C1E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1F09-2107-AC40-8A2D-E4D26EC4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1DD3-D6D0-9448-A785-F9434880F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BB615-7684-F844-8CEC-930D60A74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644A2-8D56-124F-884A-F22EC6B9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BA19F-6D10-454A-A1C5-725B4CFB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4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69A7-5631-0248-8573-4724194C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89E35-E8EA-EB46-A71F-86B41E62E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AD93D-4396-4841-A874-AC0007C21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2EF72-0257-064F-A6D8-704A8CAB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4684-513A-8B46-8618-227F7A90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C52F9-33BF-9A44-861A-CDD6099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25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ADB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8ED87-93CA-F74D-993F-DD711485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9FE5E-49F8-4C4C-BE23-E41E5D062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2065-4792-874D-9413-128311CB1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1773-78A6-374A-A161-F1DCB8D28F93}" type="datetimeFigureOut">
              <a:rPr lang="en-US" smtClean="0"/>
              <a:t>4/20/21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E95D-590E-9F48-9D03-F058E2263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15187-0083-5944-B324-31809F70B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6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E97AEE-832B-AD49-90BC-C2FA723EF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695161"/>
            <a:ext cx="10515600" cy="1325563"/>
          </a:xfrm>
        </p:spPr>
        <p:txBody>
          <a:bodyPr>
            <a:normAutofit/>
          </a:bodyPr>
          <a:lstStyle/>
          <a:p>
            <a:pPr algn="ctr"/>
            <a:r>
              <a:rPr lang="en-US" sz="5400" b="1" dirty="0">
                <a:latin typeface="Arial Rounded MT Bold" panose="020F0704030504030204" pitchFamily="34" charset="77"/>
                <a:cs typeface="AL BAYAN PLAIN" pitchFamily="2" charset="-78"/>
              </a:rPr>
              <a:t>Portfolio Presentation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E38AA92-3C25-AA42-95CD-F5B3C5BAEEDB}"/>
              </a:ext>
            </a:extLst>
          </p:cNvPr>
          <p:cNvSpPr txBox="1"/>
          <p:nvPr/>
        </p:nvSpPr>
        <p:spPr>
          <a:xfrm>
            <a:off x="4140817" y="3429000"/>
            <a:ext cx="39103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>
                <a:latin typeface="Arial Rounded MT Bold" panose="020F0704030504030204" pitchFamily="34" charset="77"/>
              </a:rPr>
              <a:t>Lexus </a:t>
            </a:r>
            <a:r>
              <a:rPr lang="en-US" sz="3600" dirty="0" err="1">
                <a:latin typeface="Arial Rounded MT Bold" panose="020F0704030504030204" pitchFamily="34" charset="77"/>
              </a:rPr>
              <a:t>Macalalad</a:t>
            </a:r>
            <a:endParaRPr lang="en-US" sz="3600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102727062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78C7-C40B-8F41-955F-07970556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77"/>
              </a:rPr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0A1AA-DBBA-4446-9C15-8CED56AE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738"/>
            <a:ext cx="10515600" cy="4140057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77"/>
              </a:rPr>
              <a:t>Skill level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Growth Mindset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Don’t be afraid to ask for help</a:t>
            </a:r>
          </a:p>
        </p:txBody>
      </p:sp>
    </p:spTree>
    <p:extLst>
      <p:ext uri="{BB962C8B-B14F-4D97-AF65-F5344CB8AC3E}">
        <p14:creationId xmlns:p14="http://schemas.microsoft.com/office/powerpoint/2010/main" val="39683348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D12A-9F18-144D-9997-5A1DC789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490" y="314675"/>
            <a:ext cx="6395019" cy="76999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Keeping Track of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4618B-23EF-BD4F-93FB-6984B055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95" y="1489874"/>
            <a:ext cx="7711009" cy="4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7296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9696-FDBD-0D4C-94E6-2D1503564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/>
          <a:lstStyle/>
          <a:p>
            <a:pPr algn="ctr"/>
            <a:r>
              <a:rPr lang="en-US" dirty="0">
                <a:latin typeface="Arial Rounded MT Bold" panose="020F0704030504030204" pitchFamily="34" charset="77"/>
              </a:rPr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A9908-E571-0346-80F3-E9BFC53D2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232" y="2766219"/>
            <a:ext cx="4957204" cy="1603375"/>
          </a:xfrm>
        </p:spPr>
        <p:txBody>
          <a:bodyPr>
            <a:normAutofit/>
          </a:bodyPr>
          <a:lstStyle/>
          <a:p>
            <a:r>
              <a:rPr lang="en-US" dirty="0">
                <a:latin typeface="Arial Rounded MT Bold" panose="020F0704030504030204" pitchFamily="34" charset="77"/>
              </a:rPr>
              <a:t>Sitemaps</a:t>
            </a:r>
          </a:p>
          <a:p>
            <a:r>
              <a:rPr lang="en-US" dirty="0" err="1">
                <a:latin typeface="Arial Rounded MT Bold" panose="020F0704030504030204" pitchFamily="34" charset="77"/>
              </a:rPr>
              <a:t>Colour</a:t>
            </a:r>
            <a:r>
              <a:rPr lang="en-US" dirty="0">
                <a:latin typeface="Arial Rounded MT Bold" panose="020F0704030504030204" pitchFamily="34" charset="77"/>
              </a:rPr>
              <a:t> Palette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Wireframes</a:t>
            </a:r>
          </a:p>
        </p:txBody>
      </p:sp>
      <p:pic>
        <p:nvPicPr>
          <p:cNvPr id="1028" name="Picture 4" descr="Keys to Screenwriting: Brainstorming | by Scott Myers | Go Into The Story">
            <a:extLst>
              <a:ext uri="{FF2B5EF4-FFF2-40B4-BE49-F238E27FC236}">
                <a16:creationId xmlns:a16="http://schemas.microsoft.com/office/drawing/2014/main" id="{DB51066C-F79B-E640-8BC5-EBD329E8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713" y="2424907"/>
            <a:ext cx="444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28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8BEE-0BA3-6045-811F-7EA425AA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216"/>
          </a:xfrm>
        </p:spPr>
        <p:txBody>
          <a:bodyPr>
            <a:noAutofit/>
          </a:bodyPr>
          <a:lstStyle/>
          <a:p>
            <a:pPr algn="ctr"/>
            <a:r>
              <a:rPr lang="en-US" sz="3200" dirty="0">
                <a:latin typeface="Arial Rounded MT Bold" panose="020F0704030504030204" pitchFamily="34" charset="77"/>
              </a:rPr>
              <a:t>Sitemap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B60ED-62AF-F44C-AAAE-D9EE91075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802" y="1215322"/>
            <a:ext cx="6964396" cy="5277552"/>
          </a:xfrm>
        </p:spPr>
      </p:pic>
    </p:spTree>
    <p:extLst>
      <p:ext uri="{BB962C8B-B14F-4D97-AF65-F5344CB8AC3E}">
        <p14:creationId xmlns:p14="http://schemas.microsoft.com/office/powerpoint/2010/main" val="39370706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33FB-A0A3-2347-AB45-07D7160E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9132"/>
            <a:ext cx="10515600" cy="78911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77"/>
              </a:rPr>
              <a:t>Wireframes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75F5B2-3F4B-914E-A2F9-69D22E57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22" y="903348"/>
            <a:ext cx="8867753" cy="51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09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83AC-4C93-FB4A-ACEE-1E4569E8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>
                <a:latin typeface="Arial Rounded MT Bold" panose="020F0704030504030204" pitchFamily="34" charset="77"/>
              </a:rPr>
              <a:t>Colour</a:t>
            </a:r>
            <a:r>
              <a:rPr lang="en-US" sz="3200" b="1" dirty="0">
                <a:latin typeface="Arial Rounded MT Bold" panose="020F0704030504030204" pitchFamily="34" charset="77"/>
              </a:rPr>
              <a:t> Palettes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2A84F-2D2C-8048-A31C-EC4CDFF4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3429" y="1369102"/>
            <a:ext cx="5685142" cy="51237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13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0CC5-715F-A542-B222-95EAFFF4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22704"/>
            <a:ext cx="10515600" cy="59341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77"/>
              </a:rPr>
              <a:t>Components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2A48-31B4-CB43-B0FA-5729B33A6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55579"/>
            <a:ext cx="10515600" cy="2746841"/>
          </a:xfrm>
        </p:spPr>
        <p:txBody>
          <a:bodyPr/>
          <a:lstStyle/>
          <a:p>
            <a:r>
              <a:rPr lang="en-US" dirty="0">
                <a:latin typeface="Arial Rounded MT Bold" panose="020F0704030504030204" pitchFamily="34" charset="77"/>
              </a:rPr>
              <a:t>Navigation bar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Elements with animation</a:t>
            </a:r>
          </a:p>
          <a:p>
            <a:r>
              <a:rPr lang="en-US" dirty="0">
                <a:latin typeface="Arial Rounded MT Bold" panose="020F0704030504030204" pitchFamily="34" charset="77"/>
              </a:rPr>
              <a:t>Minimal </a:t>
            </a:r>
            <a:r>
              <a:rPr lang="en-US" dirty="0" err="1">
                <a:latin typeface="Arial Rounded MT Bold" panose="020F0704030504030204" pitchFamily="34" charset="77"/>
              </a:rPr>
              <a:t>colours</a:t>
            </a:r>
            <a:endParaRPr lang="en-US" dirty="0">
              <a:latin typeface="Arial Rounded MT Bold" panose="020F0704030504030204" pitchFamily="34" charset="77"/>
            </a:endParaRPr>
          </a:p>
          <a:p>
            <a:endParaRPr lang="en-US" dirty="0">
              <a:latin typeface="Arial Rounded MT Bold" panose="020F0704030504030204" pitchFamily="34" charset="77"/>
            </a:endParaRPr>
          </a:p>
          <a:p>
            <a:endParaRPr lang="en-US" dirty="0">
              <a:latin typeface="Arial Rounded MT Bold" panose="020F0704030504030204" pitchFamily="34" charset="77"/>
            </a:endParaRPr>
          </a:p>
        </p:txBody>
      </p:sp>
    </p:spTree>
    <p:extLst>
      <p:ext uri="{BB962C8B-B14F-4D97-AF65-F5344CB8AC3E}">
        <p14:creationId xmlns:p14="http://schemas.microsoft.com/office/powerpoint/2010/main" val="30150068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FB4A-A2AC-EA45-95E8-CFF38AC8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>
                <a:latin typeface="Arial Rounded MT Bold" panose="020F0704030504030204" pitchFamily="34" charset="77"/>
              </a:rPr>
              <a:t>Challenges/Roadblocks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672F3-A8D3-7A4E-BB47-A8E526C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280"/>
            <a:ext cx="10515600" cy="5510151"/>
          </a:xfrm>
        </p:spPr>
        <p:txBody>
          <a:bodyPr/>
          <a:lstStyle/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77"/>
              </a:rPr>
              <a:t>Git Conflicts</a:t>
            </a: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US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r>
              <a:rPr lang="en-US" dirty="0">
                <a:latin typeface="Arial Rounded MT Bold" panose="020F0704030504030204" pitchFamily="34" charset="77"/>
              </a:rPr>
              <a:t>Element positioning</a:t>
            </a:r>
          </a:p>
          <a:p>
            <a:r>
              <a:rPr lang="en-US" sz="2400" dirty="0">
                <a:latin typeface="Arial Rounded MT Bold" panose="020F0704030504030204" pitchFamily="34" charset="77"/>
              </a:rPr>
              <a:t>Margin</a:t>
            </a:r>
          </a:p>
          <a:p>
            <a:r>
              <a:rPr lang="en-US" sz="2400" dirty="0">
                <a:latin typeface="Arial Rounded MT Bold" panose="020F0704030504030204" pitchFamily="34" charset="77"/>
              </a:rPr>
              <a:t>Flexbox</a:t>
            </a:r>
          </a:p>
          <a:p>
            <a:endParaRPr lang="en-US" sz="2000" dirty="0">
              <a:latin typeface="Arial Rounded MT Bold" panose="020F0704030504030204" pitchFamily="34" charset="77"/>
            </a:endParaRPr>
          </a:p>
          <a:p>
            <a:pPr marL="0" indent="0">
              <a:buNone/>
            </a:pPr>
            <a:endParaRPr lang="en-US" sz="2400" dirty="0">
              <a:latin typeface="Arial Rounded MT Bold" panose="020F0704030504030204" pitchFamily="34" charset="77"/>
            </a:endParaRPr>
          </a:p>
        </p:txBody>
      </p:sp>
      <p:pic>
        <p:nvPicPr>
          <p:cNvPr id="1026" name="Picture 2" descr="Git merge conflict tutorial - Ihatetomatoes">
            <a:extLst>
              <a:ext uri="{FF2B5EF4-FFF2-40B4-BE49-F238E27FC236}">
                <a16:creationId xmlns:a16="http://schemas.microsoft.com/office/drawing/2014/main" id="{49A1A5AD-6341-C542-874B-CA722D328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05" y="1686340"/>
            <a:ext cx="4576948" cy="22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03453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A3B5-5916-264B-9C8D-2921E763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337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>
                <a:latin typeface="Arial Rounded MT Bold" panose="020F0704030504030204" pitchFamily="34" charset="77"/>
              </a:rPr>
              <a:t>Favourite</a:t>
            </a:r>
            <a:r>
              <a:rPr lang="en-US" sz="3200" dirty="0">
                <a:latin typeface="Arial Rounded MT Bold" panose="020F0704030504030204" pitchFamily="34" charset="77"/>
              </a:rPr>
              <a:t> Parts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2B83E-D3B3-C845-B0F0-CC80108CA263}"/>
              </a:ext>
            </a:extLst>
          </p:cNvPr>
          <p:cNvSpPr txBox="1"/>
          <p:nvPr/>
        </p:nvSpPr>
        <p:spPr>
          <a:xfrm>
            <a:off x="1249007" y="1779981"/>
            <a:ext cx="4744376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77"/>
              </a:rPr>
              <a:t>Getting the code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dirty="0">
                <a:latin typeface="Arial Rounded MT Bold" panose="020F0704030504030204" pitchFamily="34" charset="77"/>
              </a:rPr>
              <a:t>Learning process</a:t>
            </a:r>
          </a:p>
        </p:txBody>
      </p:sp>
      <p:pic>
        <p:nvPicPr>
          <p:cNvPr id="2054" name="Picture 6" descr="Success and Failure Quotes - Teen Financial Freedom">
            <a:extLst>
              <a:ext uri="{FF2B5EF4-FFF2-40B4-BE49-F238E27FC236}">
                <a16:creationId xmlns:a16="http://schemas.microsoft.com/office/drawing/2014/main" id="{56137995-8797-EE47-9589-49BAFF48D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4973" y="3776697"/>
            <a:ext cx="2779987" cy="166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58FCB0-695E-8F4B-A6ED-63ACDD77C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290" y="2734088"/>
            <a:ext cx="5481703" cy="27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91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367</TotalTime>
  <Words>57</Words>
  <Application>Microsoft Macintosh PowerPoint</Application>
  <PresentationFormat>Widescreen</PresentationFormat>
  <Paragraphs>31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Arial Rounded MT Bold</vt:lpstr>
      <vt:lpstr>Calibri</vt:lpstr>
      <vt:lpstr>Calibri Light</vt:lpstr>
      <vt:lpstr>Office Theme</vt:lpstr>
      <vt:lpstr>Portfolio Presentation</vt:lpstr>
      <vt:lpstr>Keeping Track of Progress</vt:lpstr>
      <vt:lpstr>Design Process</vt:lpstr>
      <vt:lpstr>Sitemap</vt:lpstr>
      <vt:lpstr>Wireframes</vt:lpstr>
      <vt:lpstr>Colour Palettes</vt:lpstr>
      <vt:lpstr>Components Used</vt:lpstr>
      <vt:lpstr>Challenges/Roadblocks</vt:lpstr>
      <vt:lpstr>Favourite Parts</vt:lpstr>
      <vt:lpstr>Reflections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Process</dc:title>
  <dc:creator>Lexus Macalalad</dc:creator>
  <cp:lastModifiedBy>Lexus Macalalad</cp:lastModifiedBy>
  <cp:revision>20</cp:revision>
  <dcterms:created xsi:type="dcterms:W3CDTF">2021-04-19T03:22:41Z</dcterms:created>
  <dcterms:modified xsi:type="dcterms:W3CDTF">2021-04-19T23:39:02Z</dcterms:modified>
</cp:coreProperties>
</file>